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5" autoAdjust="0"/>
    <p:restoredTop sz="94660"/>
  </p:normalViewPr>
  <p:slideViewPr>
    <p:cSldViewPr snapToGrid="0">
      <p:cViewPr varScale="1">
        <p:scale>
          <a:sx n="106" d="100"/>
          <a:sy n="106" d="100"/>
        </p:scale>
        <p:origin x="8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D12E22-7586-439E-8D9C-E6F5125CE546}"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0E29A-D149-491F-B4F5-895D1D3DF483}" type="slidenum">
              <a:rPr lang="en-US" smtClean="0"/>
              <a:t>‹#›</a:t>
            </a:fld>
            <a:endParaRPr lang="en-US"/>
          </a:p>
        </p:txBody>
      </p:sp>
    </p:spTree>
    <p:extLst>
      <p:ext uri="{BB962C8B-B14F-4D97-AF65-F5344CB8AC3E}">
        <p14:creationId xmlns:p14="http://schemas.microsoft.com/office/powerpoint/2010/main" val="871177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12E22-7586-439E-8D9C-E6F5125CE546}"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0E29A-D149-491F-B4F5-895D1D3DF483}" type="slidenum">
              <a:rPr lang="en-US" smtClean="0"/>
              <a:t>‹#›</a:t>
            </a:fld>
            <a:endParaRPr lang="en-US"/>
          </a:p>
        </p:txBody>
      </p:sp>
    </p:spTree>
    <p:extLst>
      <p:ext uri="{BB962C8B-B14F-4D97-AF65-F5344CB8AC3E}">
        <p14:creationId xmlns:p14="http://schemas.microsoft.com/office/powerpoint/2010/main" val="284321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12E22-7586-439E-8D9C-E6F5125CE546}"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0E29A-D149-491F-B4F5-895D1D3DF483}" type="slidenum">
              <a:rPr lang="en-US" smtClean="0"/>
              <a:t>‹#›</a:t>
            </a:fld>
            <a:endParaRPr lang="en-US"/>
          </a:p>
        </p:txBody>
      </p:sp>
    </p:spTree>
    <p:extLst>
      <p:ext uri="{BB962C8B-B14F-4D97-AF65-F5344CB8AC3E}">
        <p14:creationId xmlns:p14="http://schemas.microsoft.com/office/powerpoint/2010/main" val="167187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D12E22-7586-439E-8D9C-E6F5125CE546}"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0E29A-D149-491F-B4F5-895D1D3DF483}" type="slidenum">
              <a:rPr lang="en-US" smtClean="0"/>
              <a:t>‹#›</a:t>
            </a:fld>
            <a:endParaRPr lang="en-US"/>
          </a:p>
        </p:txBody>
      </p:sp>
    </p:spTree>
    <p:extLst>
      <p:ext uri="{BB962C8B-B14F-4D97-AF65-F5344CB8AC3E}">
        <p14:creationId xmlns:p14="http://schemas.microsoft.com/office/powerpoint/2010/main" val="155197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D12E22-7586-439E-8D9C-E6F5125CE546}"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0E29A-D149-491F-B4F5-895D1D3DF483}" type="slidenum">
              <a:rPr lang="en-US" smtClean="0"/>
              <a:t>‹#›</a:t>
            </a:fld>
            <a:endParaRPr lang="en-US"/>
          </a:p>
        </p:txBody>
      </p:sp>
    </p:spTree>
    <p:extLst>
      <p:ext uri="{BB962C8B-B14F-4D97-AF65-F5344CB8AC3E}">
        <p14:creationId xmlns:p14="http://schemas.microsoft.com/office/powerpoint/2010/main" val="366230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D12E22-7586-439E-8D9C-E6F5125CE546}"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0E29A-D149-491F-B4F5-895D1D3DF483}" type="slidenum">
              <a:rPr lang="en-US" smtClean="0"/>
              <a:t>‹#›</a:t>
            </a:fld>
            <a:endParaRPr lang="en-US"/>
          </a:p>
        </p:txBody>
      </p:sp>
    </p:spTree>
    <p:extLst>
      <p:ext uri="{BB962C8B-B14F-4D97-AF65-F5344CB8AC3E}">
        <p14:creationId xmlns:p14="http://schemas.microsoft.com/office/powerpoint/2010/main" val="2373683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D12E22-7586-439E-8D9C-E6F5125CE546}" type="datetimeFigureOut">
              <a:rPr lang="en-US" smtClean="0"/>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80E29A-D149-491F-B4F5-895D1D3DF483}" type="slidenum">
              <a:rPr lang="en-US" smtClean="0"/>
              <a:t>‹#›</a:t>
            </a:fld>
            <a:endParaRPr lang="en-US"/>
          </a:p>
        </p:txBody>
      </p:sp>
    </p:spTree>
    <p:extLst>
      <p:ext uri="{BB962C8B-B14F-4D97-AF65-F5344CB8AC3E}">
        <p14:creationId xmlns:p14="http://schemas.microsoft.com/office/powerpoint/2010/main" val="1682539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D12E22-7586-439E-8D9C-E6F5125CE546}" type="datetimeFigureOut">
              <a:rPr lang="en-US" smtClean="0"/>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80E29A-D149-491F-B4F5-895D1D3DF483}" type="slidenum">
              <a:rPr lang="en-US" smtClean="0"/>
              <a:t>‹#›</a:t>
            </a:fld>
            <a:endParaRPr lang="en-US"/>
          </a:p>
        </p:txBody>
      </p:sp>
    </p:spTree>
    <p:extLst>
      <p:ext uri="{BB962C8B-B14F-4D97-AF65-F5344CB8AC3E}">
        <p14:creationId xmlns:p14="http://schemas.microsoft.com/office/powerpoint/2010/main" val="1391612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12E22-7586-439E-8D9C-E6F5125CE546}" type="datetimeFigureOut">
              <a:rPr lang="en-US" smtClean="0"/>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80E29A-D149-491F-B4F5-895D1D3DF483}" type="slidenum">
              <a:rPr lang="en-US" smtClean="0"/>
              <a:t>‹#›</a:t>
            </a:fld>
            <a:endParaRPr lang="en-US"/>
          </a:p>
        </p:txBody>
      </p:sp>
    </p:spTree>
    <p:extLst>
      <p:ext uri="{BB962C8B-B14F-4D97-AF65-F5344CB8AC3E}">
        <p14:creationId xmlns:p14="http://schemas.microsoft.com/office/powerpoint/2010/main" val="16769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D12E22-7586-439E-8D9C-E6F5125CE546}"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0E29A-D149-491F-B4F5-895D1D3DF483}" type="slidenum">
              <a:rPr lang="en-US" smtClean="0"/>
              <a:t>‹#›</a:t>
            </a:fld>
            <a:endParaRPr lang="en-US"/>
          </a:p>
        </p:txBody>
      </p:sp>
    </p:spTree>
    <p:extLst>
      <p:ext uri="{BB962C8B-B14F-4D97-AF65-F5344CB8AC3E}">
        <p14:creationId xmlns:p14="http://schemas.microsoft.com/office/powerpoint/2010/main" val="3245332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D12E22-7586-439E-8D9C-E6F5125CE546}"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80E29A-D149-491F-B4F5-895D1D3DF483}" type="slidenum">
              <a:rPr lang="en-US" smtClean="0"/>
              <a:t>‹#›</a:t>
            </a:fld>
            <a:endParaRPr lang="en-US"/>
          </a:p>
        </p:txBody>
      </p:sp>
    </p:spTree>
    <p:extLst>
      <p:ext uri="{BB962C8B-B14F-4D97-AF65-F5344CB8AC3E}">
        <p14:creationId xmlns:p14="http://schemas.microsoft.com/office/powerpoint/2010/main" val="2039310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12E22-7586-439E-8D9C-E6F5125CE546}" type="datetimeFigureOut">
              <a:rPr lang="en-US" smtClean="0"/>
              <a:t>6/10/2015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0E29A-D149-491F-B4F5-895D1D3DF483}" type="slidenum">
              <a:rPr lang="en-US" smtClean="0"/>
              <a:t>‹#›</a:t>
            </a:fld>
            <a:endParaRPr lang="en-US"/>
          </a:p>
        </p:txBody>
      </p:sp>
    </p:spTree>
    <p:extLst>
      <p:ext uri="{BB962C8B-B14F-4D97-AF65-F5344CB8AC3E}">
        <p14:creationId xmlns:p14="http://schemas.microsoft.com/office/powerpoint/2010/main" val="2094497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5" y="0"/>
            <a:ext cx="1540150" cy="1128299"/>
          </a:xfrm>
          <a:prstGeom prst="rect">
            <a:avLst/>
          </a:prstGeom>
        </p:spPr>
      </p:pic>
      <p:pic>
        <p:nvPicPr>
          <p:cNvPr id="2" name="Picture 1" descr="C:\Users\mmarion3\Documents\Events\Focus Coatings Conference 5-7-2015\Student Posters Focus 2015\IMG-20150514-WA0001.jpg"/>
          <p:cNvPicPr/>
          <p:nvPr/>
        </p:nvPicPr>
        <p:blipFill rotWithShape="1">
          <a:blip r:embed="rId3" cstate="print">
            <a:extLst>
              <a:ext uri="{28A0092B-C50C-407E-A947-70E740481C1C}">
                <a14:useLocalDpi xmlns:a14="http://schemas.microsoft.com/office/drawing/2010/main" val="0"/>
              </a:ext>
            </a:extLst>
          </a:blip>
          <a:srcRect l="-958" t="-144" r="958" b="144"/>
          <a:stretch/>
        </p:blipFill>
        <p:spPr bwMode="auto">
          <a:xfrm rot="2446288">
            <a:off x="1142054" y="2243402"/>
            <a:ext cx="2808373" cy="2097736"/>
          </a:xfrm>
          <a:prstGeom prst="ellipse">
            <a:avLst/>
          </a:prstGeom>
          <a:ln>
            <a:noFill/>
          </a:ln>
          <a:effectLst>
            <a:softEdge rad="112500"/>
          </a:effec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15" y="4412536"/>
            <a:ext cx="2828669" cy="2121502"/>
          </a:xfrm>
          <a:prstGeom prst="rect">
            <a:avLst/>
          </a:prstGeom>
          <a:ln>
            <a:noFill/>
          </a:ln>
          <a:effectLst>
            <a:softEdge rad="112500"/>
          </a:effectLst>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99664" y="4305677"/>
            <a:ext cx="1859512" cy="2479349"/>
          </a:xfrm>
          <a:prstGeom prst="rect">
            <a:avLst/>
          </a:prstGeom>
          <a:ln>
            <a:noFill/>
          </a:ln>
          <a:effectLst>
            <a:softEdge rad="112500"/>
          </a:effectLst>
        </p:spPr>
      </p:pic>
      <p:sp>
        <p:nvSpPr>
          <p:cNvPr id="5" name="Rectangle 4"/>
          <p:cNvSpPr/>
          <p:nvPr/>
        </p:nvSpPr>
        <p:spPr>
          <a:xfrm>
            <a:off x="1358287" y="938230"/>
            <a:ext cx="2574426" cy="1384995"/>
          </a:xfrm>
          <a:prstGeom prst="rect">
            <a:avLst/>
          </a:prstGeom>
        </p:spPr>
        <p:txBody>
          <a:bodyPr wrap="square">
            <a:spAutoFit/>
          </a:bodyPr>
          <a:lstStyle/>
          <a:p>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I realized that Focus is a great place to know people in this field who constantly inspire us to learn and grow.  </a:t>
            </a:r>
            <a:r>
              <a:rPr lang="en-US" sz="1400" b="1" dirty="0" smtClean="0">
                <a:latin typeface="Arial" panose="020B0604020202020204" pitchFamily="34" charset="0"/>
                <a:ea typeface="Times New Roman" panose="02020603050405020304" pitchFamily="18" charset="0"/>
                <a:cs typeface="Arial" panose="020B0604020202020204" pitchFamily="34" charset="0"/>
              </a:rPr>
              <a:t>Pallavi Bapat</a:t>
            </a:r>
            <a:endParaRPr lang="en-US" sz="1400" b="1" dirty="0" smtClean="0">
              <a:effectLst/>
              <a:latin typeface="Arial" panose="020B0604020202020204" pitchFamily="34" charset="0"/>
              <a:ea typeface="Times New Roman" panose="02020603050405020304" pitchFamily="18"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6" name="Rectangle 5"/>
          <p:cNvSpPr/>
          <p:nvPr/>
        </p:nvSpPr>
        <p:spPr>
          <a:xfrm>
            <a:off x="3932713" y="5174962"/>
            <a:ext cx="5049520" cy="1169551"/>
          </a:xfrm>
          <a:prstGeom prst="rect">
            <a:avLst/>
          </a:prstGeom>
        </p:spPr>
        <p:txBody>
          <a:bodyPr wrap="square">
            <a:spAutoFit/>
          </a:bodyPr>
          <a:lstStyle/>
          <a:p>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This conference which is organized by the Detroit Society for coatings technology provides me an environment to know about the successes and innovations in coating industry that will give me better ideas about my research.  </a:t>
            </a:r>
            <a:r>
              <a:rPr lang="en-US" sz="1400" b="1" dirty="0" smtClean="0">
                <a:latin typeface="Arial" panose="020B0604020202020204" pitchFamily="34" charset="0"/>
                <a:cs typeface="Arial" panose="020B0604020202020204" pitchFamily="34" charset="0"/>
              </a:rPr>
              <a:t>Mahshid Niknahad</a:t>
            </a:r>
            <a:endParaRPr lang="en-US" sz="1400" b="1" dirty="0">
              <a:latin typeface="Arial" panose="020B0604020202020204" pitchFamily="34" charset="0"/>
              <a:cs typeface="Arial" panose="020B0604020202020204" pitchFamily="34" charset="0"/>
            </a:endParaRPr>
          </a:p>
        </p:txBody>
      </p:sp>
      <p:pic>
        <p:nvPicPr>
          <p:cNvPr id="8" name="Picture 7" descr="C:\Users\mmarion3\Documents\Events\Focus Coatings Conference 5-7-2015\Student Posters Focus 2015\IMG_0499.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04843" y="2064724"/>
            <a:ext cx="3893820" cy="2778125"/>
          </a:xfrm>
          <a:prstGeom prst="rect">
            <a:avLst/>
          </a:prstGeom>
          <a:ln w="228600" cap="sq" cmpd="thickThin">
            <a:solidFill>
              <a:srgbClr val="000000"/>
            </a:solidFill>
            <a:prstDash val="solid"/>
            <a:miter lim="800000"/>
          </a:ln>
          <a:effectLst>
            <a:glow rad="139700">
              <a:schemeClr val="accent1">
                <a:satMod val="175000"/>
                <a:alpha val="40000"/>
              </a:schemeClr>
            </a:glow>
            <a:innerShdw blurRad="76200">
              <a:srgbClr val="000000"/>
            </a:innerShdw>
          </a:effectLst>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167536" y="1394650"/>
            <a:ext cx="3086353" cy="1736074"/>
          </a:xfrm>
          <a:prstGeom prst="rect">
            <a:avLst/>
          </a:prstGeom>
          <a:ln>
            <a:noFill/>
          </a:ln>
          <a:effectLst>
            <a:softEdge rad="112500"/>
          </a:effectLst>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098936" y="1063491"/>
            <a:ext cx="3086353" cy="1736074"/>
          </a:xfrm>
          <a:prstGeom prst="rect">
            <a:avLst/>
          </a:prstGeom>
          <a:ln>
            <a:noFill/>
          </a:ln>
          <a:effectLst>
            <a:softEdge rad="112500"/>
          </a:effectLst>
        </p:spPr>
      </p:pic>
      <p:sp>
        <p:nvSpPr>
          <p:cNvPr id="12" name="Rectangle 11"/>
          <p:cNvSpPr/>
          <p:nvPr/>
        </p:nvSpPr>
        <p:spPr>
          <a:xfrm>
            <a:off x="9199664" y="2893035"/>
            <a:ext cx="2985625" cy="1600438"/>
          </a:xfrm>
          <a:prstGeom prst="rect">
            <a:avLst/>
          </a:prstGeom>
        </p:spPr>
        <p:txBody>
          <a:bodyPr wrap="square">
            <a:spAutoFit/>
          </a:bodyPr>
          <a:lstStyle/>
          <a:p>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The conference is a very good platform for the students to Network and make connections with people involved in the field of Coating.  </a:t>
            </a:r>
          </a:p>
          <a:p>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Palak Choudhary</a:t>
            </a:r>
          </a:p>
          <a:p>
            <a:endParaRPr lang="en-US" sz="1400" dirty="0">
              <a:latin typeface="Arial" panose="020B0604020202020204" pitchFamily="34" charset="0"/>
              <a:cs typeface="Arial" panose="020B0604020202020204" pitchFamily="34" charset="0"/>
            </a:endParaRPr>
          </a:p>
        </p:txBody>
      </p:sp>
      <p:sp>
        <p:nvSpPr>
          <p:cNvPr id="13" name="TextBox 12"/>
          <p:cNvSpPr txBox="1"/>
          <p:nvPr/>
        </p:nvSpPr>
        <p:spPr>
          <a:xfrm>
            <a:off x="2474094" y="194817"/>
            <a:ext cx="6364756" cy="400110"/>
          </a:xfrm>
          <a:prstGeom prst="rect">
            <a:avLst/>
          </a:prstGeom>
          <a:noFill/>
        </p:spPr>
        <p:txBody>
          <a:bodyPr wrap="none" rtlCol="0">
            <a:spAutoFit/>
          </a:bodyPr>
          <a:lstStyle/>
          <a:p>
            <a:r>
              <a:rPr lang="en-US" sz="2000" b="1" dirty="0" smtClean="0">
                <a:latin typeface="Arial" panose="020B0604020202020204" pitchFamily="34" charset="0"/>
                <a:cs typeface="Arial" panose="020B0604020202020204" pitchFamily="34" charset="0"/>
              </a:rPr>
              <a:t>EMU COT Students Take - 1</a:t>
            </a:r>
            <a:r>
              <a:rPr lang="en-US" sz="2000" b="1" baseline="30000" dirty="0" smtClean="0">
                <a:latin typeface="Arial" panose="020B0604020202020204" pitchFamily="34" charset="0"/>
                <a:cs typeface="Arial" panose="020B0604020202020204" pitchFamily="34" charset="0"/>
              </a:rPr>
              <a:t>st</a:t>
            </a:r>
            <a:r>
              <a:rPr lang="en-US" sz="2000" b="1" dirty="0" smtClean="0">
                <a:latin typeface="Arial" panose="020B0604020202020204" pitchFamily="34" charset="0"/>
                <a:cs typeface="Arial" panose="020B0604020202020204" pitchFamily="34" charset="0"/>
              </a:rPr>
              <a:t>, 2</a:t>
            </a:r>
            <a:r>
              <a:rPr lang="en-US" sz="2000" b="1" baseline="30000" dirty="0" smtClean="0">
                <a:latin typeface="Arial" panose="020B0604020202020204" pitchFamily="34" charset="0"/>
                <a:cs typeface="Arial" panose="020B0604020202020204" pitchFamily="34" charset="0"/>
              </a:rPr>
              <a:t>nd</a:t>
            </a:r>
            <a:r>
              <a:rPr lang="en-US" sz="2000" b="1" dirty="0" smtClean="0">
                <a:latin typeface="Arial" panose="020B0604020202020204" pitchFamily="34" charset="0"/>
                <a:cs typeface="Arial" panose="020B0604020202020204" pitchFamily="34" charset="0"/>
              </a:rPr>
              <a:t>, 3</a:t>
            </a:r>
            <a:r>
              <a:rPr lang="en-US" sz="2000" b="1" baseline="30000" dirty="0" smtClean="0">
                <a:latin typeface="Arial" panose="020B0604020202020204" pitchFamily="34" charset="0"/>
                <a:cs typeface="Arial" panose="020B0604020202020204" pitchFamily="34" charset="0"/>
              </a:rPr>
              <a:t>rd</a:t>
            </a:r>
            <a:r>
              <a:rPr lang="en-US" sz="2000" b="1" dirty="0" smtClean="0">
                <a:latin typeface="Arial" panose="020B0604020202020204" pitchFamily="34" charset="0"/>
                <a:cs typeface="Arial" panose="020B0604020202020204" pitchFamily="34" charset="0"/>
              </a:rPr>
              <a:t> Place Awards</a:t>
            </a:r>
            <a:endParaRPr lang="en-US" sz="2000" b="1" dirty="0">
              <a:latin typeface="Arial" panose="020B0604020202020204" pitchFamily="34" charset="0"/>
              <a:cs typeface="Arial" panose="020B0604020202020204" pitchFamily="34" charset="0"/>
            </a:endParaRPr>
          </a:p>
        </p:txBody>
      </p:sp>
      <p:sp>
        <p:nvSpPr>
          <p:cNvPr id="15" name="Rectangle 14"/>
          <p:cNvSpPr/>
          <p:nvPr/>
        </p:nvSpPr>
        <p:spPr>
          <a:xfrm>
            <a:off x="4339390" y="944560"/>
            <a:ext cx="4024725" cy="954107"/>
          </a:xfrm>
          <a:prstGeom prst="rect">
            <a:avLst/>
          </a:prstGeom>
        </p:spPr>
        <p:txBody>
          <a:bodyPr wrap="square">
            <a:spAutoFit/>
          </a:bodyPr>
          <a:lstStyle/>
          <a:p>
            <a:pPr algn="ct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FOCUS</a:t>
            </a:r>
          </a:p>
          <a:p>
            <a:pPr algn="ctr"/>
            <a:r>
              <a:rPr lang="en-US" sz="1400" b="1" dirty="0" smtClean="0">
                <a:latin typeface="Arial" panose="020B0604020202020204" pitchFamily="34" charset="0"/>
                <a:ea typeface="Times New Roman" panose="02020603050405020304" pitchFamily="18" charset="0"/>
                <a:cs typeface="Arial" panose="020B0604020202020204" pitchFamily="34" charset="0"/>
              </a:rPr>
              <a:t>May 7, 2015</a:t>
            </a:r>
          </a:p>
          <a:p>
            <a:pPr algn="ctr"/>
            <a:r>
              <a:rPr lang="en-US" sz="1400" b="1" dirty="0" smtClean="0">
                <a:effectLst/>
                <a:latin typeface="Arial" panose="020B0604020202020204" pitchFamily="34" charset="0"/>
                <a:ea typeface="Times New Roman" panose="02020603050405020304" pitchFamily="18" charset="0"/>
                <a:cs typeface="Arial" panose="020B0604020202020204" pitchFamily="34" charset="0"/>
              </a:rPr>
              <a:t>The Detroit Society for Coatings Technology</a:t>
            </a:r>
          </a:p>
          <a:p>
            <a:pPr algn="ctr"/>
            <a:endParaRPr lang="en-US" sz="1400" dirty="0">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164523" y="153443"/>
            <a:ext cx="2723416" cy="743926"/>
          </a:xfrm>
          <a:prstGeom prst="rect">
            <a:avLst/>
          </a:prstGeom>
        </p:spPr>
      </p:pic>
    </p:spTree>
    <p:extLst>
      <p:ext uri="{BB962C8B-B14F-4D97-AF65-F5344CB8AC3E}">
        <p14:creationId xmlns:p14="http://schemas.microsoft.com/office/powerpoint/2010/main" val="2881883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112</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Melinda Marion</dc:creator>
  <cp:lastModifiedBy>Melinda Marion</cp:lastModifiedBy>
  <cp:revision>14</cp:revision>
  <dcterms:created xsi:type="dcterms:W3CDTF">2015-05-21T14:36:36Z</dcterms:created>
  <dcterms:modified xsi:type="dcterms:W3CDTF">2015-06-10T20:18:35Z</dcterms:modified>
</cp:coreProperties>
</file>